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16"/>
  </p:notesMasterIdLst>
  <p:sldIdLst>
    <p:sldId id="267" r:id="rId3"/>
    <p:sldId id="294" r:id="rId4"/>
    <p:sldId id="295" r:id="rId5"/>
    <p:sldId id="296" r:id="rId6"/>
    <p:sldId id="297" r:id="rId7"/>
    <p:sldId id="318" r:id="rId8"/>
    <p:sldId id="299" r:id="rId9"/>
    <p:sldId id="305" r:id="rId10"/>
    <p:sldId id="306" r:id="rId11"/>
    <p:sldId id="307" r:id="rId12"/>
    <p:sldId id="319" r:id="rId13"/>
    <p:sldId id="325" r:id="rId14"/>
    <p:sldId id="317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>
        <p:scale>
          <a:sx n="155" d="100"/>
          <a:sy n="155" d="100"/>
        </p:scale>
        <p:origin x="3000" y="112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Will talk about each project individually </a:t>
            </a:r>
          </a:p>
          <a:p>
            <a:r>
              <a:rPr lang="en-US" altLang="en-US">
                <a:ea typeface="ＭＳ Ｐゴシック" charset="-128"/>
              </a:rPr>
              <a:t>Dissemination:	   Drew’s poster is on risk simulation in colon/rectal cancer, which we will be investigating at the zip code level instead of county level</a:t>
            </a:r>
          </a:p>
          <a:p>
            <a:r>
              <a:rPr lang="en-US" altLang="en-US">
                <a:ea typeface="ＭＳ Ｐゴシック" charset="-128"/>
              </a:rPr>
              <a:t>	   Aakriti’s paper on transdisciplinary teams, which has been presented at previous CAC meetings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4767772-F6F7-5F4C-9AA6-CC2DF67EAEA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4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6" Type="http://schemas.openxmlformats.org/officeDocument/2006/relationships/hyperlink" Target="https://outliagnostics.github.io/demo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idatavisualizationlab.github.io/HPCC/schedul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941581" y="1886466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>
                <a:solidFill>
                  <a:srgbClr val="003366"/>
                </a:solidFill>
              </a:rPr>
              <a:t>Faculty</a:t>
            </a:r>
            <a:endParaRPr lang="en-US" altLang="en-US" sz="1600" b="1" dirty="0" smtClean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Yong Chen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Associate Professor, Texas Tech University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Allen </a:t>
            </a:r>
            <a:r>
              <a:rPr lang="en-US" altLang="en-US" sz="16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Sill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HPCC Managing Director,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Industry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Jon Hass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</a:t>
            </a:r>
            <a:r>
              <a:rPr lang="en-US" altLang="en-US" sz="1600" dirty="0" smtClean="0">
                <a:solidFill>
                  <a:schemeClr val="bg1"/>
                </a:solidFill>
              </a:rPr>
              <a:t>Software Architect </a:t>
            </a:r>
            <a:r>
              <a:rPr lang="en-US" altLang="en-US" sz="1600" dirty="0">
                <a:solidFill>
                  <a:schemeClr val="bg1"/>
                </a:solidFill>
              </a:rPr>
              <a:t>at Dell Inc</a:t>
            </a:r>
            <a:r>
              <a:rPr lang="en-US" altLang="en-US" sz="16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Vinh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Ghazanfar</a:t>
            </a:r>
            <a:r>
              <a:rPr lang="en-US" altLang="en-US" sz="1600" dirty="0" smtClean="0">
                <a:solidFill>
                  <a:schemeClr val="bg1"/>
                </a:solidFill>
              </a:rPr>
              <a:t> Ali</a:t>
            </a:r>
            <a:endParaRPr lang="en-US" altLang="en-US" sz="1600" b="1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Vung</a:t>
            </a:r>
            <a:r>
              <a:rPr lang="en-US" altLang="en-US" sz="1600" dirty="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9470" y="1033096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2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HPCViz</a:t>
            </a:r>
            <a:r>
              <a:rPr lang="en-US" altLang="x-none" sz="2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: Monitoring Health Status of High Performance Computing Systems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457845" y="371411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350170"/>
            <a:ext cx="21717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" y="1730977"/>
            <a:ext cx="9137348" cy="497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1870" y="291108"/>
            <a:ext cx="6572250" cy="548878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Demos</a:t>
            </a:r>
          </a:p>
        </p:txBody>
      </p:sp>
      <p:sp>
        <p:nvSpPr>
          <p:cNvPr id="2355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97807" y="1543050"/>
            <a:ext cx="6446044" cy="3806429"/>
          </a:xfrm>
        </p:spPr>
        <p:txBody>
          <a:bodyPr/>
          <a:lstStyle/>
          <a:p>
            <a:pPr>
              <a:defRPr/>
            </a:pPr>
            <a:r>
              <a:rPr lang="en-US" sz="1800" dirty="0" err="1"/>
              <a:t>HiperView</a:t>
            </a:r>
            <a:r>
              <a:rPr lang="en-US" sz="1800" dirty="0"/>
              <a:t>: </a:t>
            </a:r>
            <a:endParaRPr lang="en-US" sz="1800" dirty="0">
              <a:hlinkClick r:id="rId3"/>
            </a:endParaRPr>
          </a:p>
          <a:p>
            <a:pPr lvl="1">
              <a:defRPr/>
            </a:pPr>
            <a:r>
              <a:rPr lang="en-US" sz="1275" dirty="0">
                <a:hlinkClick r:id="rId3"/>
              </a:rPr>
              <a:t>https://idatavisualizationlab.github.io/HPCC/HiperView/demo.html</a:t>
            </a:r>
            <a:endParaRPr lang="en-US" sz="1275" dirty="0"/>
          </a:p>
          <a:p>
            <a:pPr lvl="1">
              <a:defRPr/>
            </a:pPr>
            <a:r>
              <a:rPr lang="en-US" sz="1275" dirty="0">
                <a:hlinkClick r:id="rId4"/>
              </a:rPr>
              <a:t>https://idatavisualizationlab.github.io/HPCC/HiperOverheatSep26/demo.html</a:t>
            </a:r>
            <a:endParaRPr lang="en-US" sz="1275" dirty="0"/>
          </a:p>
          <a:p>
            <a:pPr lvl="1">
              <a:defRPr/>
            </a:pPr>
            <a:endParaRPr lang="en-US" sz="1275" dirty="0"/>
          </a:p>
          <a:p>
            <a:pPr lvl="1">
              <a:defRPr/>
            </a:pPr>
            <a:endParaRPr lang="en-US" sz="1275" dirty="0"/>
          </a:p>
          <a:p>
            <a:pPr>
              <a:defRPr/>
            </a:pPr>
            <a:r>
              <a:rPr lang="en-US" sz="1800" dirty="0" err="1"/>
              <a:t>Github</a:t>
            </a:r>
            <a:r>
              <a:rPr lang="en-US" sz="1800" dirty="0"/>
              <a:t> repository: </a:t>
            </a:r>
            <a:endParaRPr lang="en-US" sz="1800" dirty="0">
              <a:hlinkClick r:id="rId3"/>
            </a:endParaRPr>
          </a:p>
          <a:p>
            <a:pPr lvl="1">
              <a:defRPr/>
            </a:pPr>
            <a:r>
              <a:rPr lang="en-US" sz="1200" dirty="0">
                <a:hlinkClick r:id="rId5"/>
              </a:rPr>
              <a:t>https://github.com/iDataVisualizationLab/HPCC</a:t>
            </a:r>
            <a:endParaRPr lang="en-US" sz="12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500" dirty="0"/>
              <a:t>Outlier detection:</a:t>
            </a:r>
          </a:p>
          <a:p>
            <a:pPr lvl="1">
              <a:defRPr/>
            </a:pPr>
            <a:r>
              <a:rPr lang="en-US" sz="1500" dirty="0">
                <a:hlinkClick r:id="rId6"/>
              </a:rPr>
              <a:t>https://outliagnostics.github.io/demos.html</a:t>
            </a:r>
            <a:r>
              <a:rPr lang="en-US" sz="1500" dirty="0"/>
              <a:t> </a:t>
            </a:r>
          </a:p>
        </p:txBody>
      </p:sp>
      <p:sp>
        <p:nvSpPr>
          <p:cNvPr id="29699" name="Content Placeholder 2"/>
          <p:cNvSpPr>
            <a:spLocks/>
          </p:cNvSpPr>
          <p:nvPr/>
        </p:nvSpPr>
        <p:spPr bwMode="auto">
          <a:xfrm>
            <a:off x="1600200" y="1600200"/>
            <a:ext cx="6286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15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06590" y="1354438"/>
            <a:ext cx="7515225" cy="45788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The current prototype is very different from what we have in the paper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74797" y="2727016"/>
            <a:ext cx="8229600" cy="282313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architecture 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="" xmlns:a16="http://schemas.microsoft.com/office/drawing/2014/main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05739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="" xmlns:a16="http://schemas.microsoft.com/office/drawing/2014/main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2057400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="" xmlns:a16="http://schemas.microsoft.com/office/drawing/2014/main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41920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="" xmlns:a16="http://schemas.microsoft.com/office/drawing/2014/main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419200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="" xmlns:a16="http://schemas.microsoft.com/office/drawing/2014/main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2057400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="" xmlns:a16="http://schemas.microsoft.com/office/drawing/2014/main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419200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8D991A7-2B24-4AC2-A96D-1178FF5B7385}"/>
              </a:ext>
            </a:extLst>
          </p:cNvPr>
          <p:cNvSpPr txBox="1"/>
          <p:nvPr/>
        </p:nvSpPr>
        <p:spPr>
          <a:xfrm>
            <a:off x="399145" y="5492127"/>
            <a:ext cx="285749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A962E2A-E9B0-49DC-A2A6-4E5E7D9CE49E}"/>
              </a:ext>
            </a:extLst>
          </p:cNvPr>
          <p:cNvSpPr txBox="1"/>
          <p:nvPr/>
        </p:nvSpPr>
        <p:spPr>
          <a:xfrm>
            <a:off x="3429262" y="3618849"/>
            <a:ext cx="2518638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AA379D-F4FA-4147-BF51-7E4D1A7BB6F6}"/>
              </a:ext>
            </a:extLst>
          </p:cNvPr>
          <p:cNvSpPr txBox="1"/>
          <p:nvPr/>
        </p:nvSpPr>
        <p:spPr>
          <a:xfrm>
            <a:off x="399143" y="3616707"/>
            <a:ext cx="283871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HPCC – Texas Tech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0732E94-F409-4CE1-A0F0-1EF1BF2B7D45}"/>
              </a:ext>
            </a:extLst>
          </p:cNvPr>
          <p:cNvSpPr txBox="1"/>
          <p:nvPr/>
        </p:nvSpPr>
        <p:spPr>
          <a:xfrm>
            <a:off x="3410480" y="5506464"/>
            <a:ext cx="2753253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 - 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966886-23AE-4200-A5E2-90CFE6D23BE8}"/>
              </a:ext>
            </a:extLst>
          </p:cNvPr>
          <p:cNvSpPr txBox="1"/>
          <p:nvPr/>
        </p:nvSpPr>
        <p:spPr>
          <a:xfrm>
            <a:off x="6445780" y="5506464"/>
            <a:ext cx="2511954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8FF6188-9DFE-44D5-86FE-70561692980D}"/>
              </a:ext>
            </a:extLst>
          </p:cNvPr>
          <p:cNvSpPr txBox="1"/>
          <p:nvPr/>
        </p:nvSpPr>
        <p:spPr>
          <a:xfrm>
            <a:off x="6445780" y="3605166"/>
            <a:ext cx="2271657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</a:rPr>
              <a:t>Introduction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</a:t>
            </a:r>
            <a:r>
              <a:rPr lang="en-US" altLang="en-US" dirty="0" smtClean="0">
                <a:ea typeface="ＭＳ Ｐゴシック" charset="-128"/>
              </a:rPr>
              <a:t>health service </a:t>
            </a:r>
            <a:r>
              <a:rPr lang="en-US" altLang="en-US" dirty="0">
                <a:ea typeface="ＭＳ Ｐゴシック" charset="-128"/>
              </a:rPr>
              <a:t>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06644" y="1391061"/>
            <a:ext cx="8445011" cy="301809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An interface </a:t>
            </a:r>
            <a:r>
              <a:rPr lang="en-US" altLang="en-US" dirty="0">
                <a:ea typeface="MS Gothic" charset="-128"/>
              </a:rPr>
              <a:t>that allows viewers to quickly narrow down features or event of </a:t>
            </a:r>
            <a:r>
              <a:rPr lang="en-US" altLang="en-US" dirty="0" smtClean="0">
                <a:ea typeface="MS Gothic" charset="-128"/>
              </a:rPr>
              <a:t>interest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Easy to switch and compare between different </a:t>
            </a:r>
            <a:r>
              <a:rPr lang="en-US" altLang="en-US" dirty="0">
                <a:ea typeface="MS Gothic" charset="-128"/>
              </a:rPr>
              <a:t>health status of HPC centers </a:t>
            </a:r>
            <a:endParaRPr lang="en-US" altLang="en-US" dirty="0" smtClean="0">
              <a:ea typeface="MS Gothic" charset="-128"/>
            </a:endParaRPr>
          </a:p>
          <a:p>
            <a:pPr lvl="1"/>
            <a:endParaRPr lang="en-US" altLang="en-US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284"/>
            <a:ext cx="9144000" cy="499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1859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idatavisualizationlab.github.io</a:t>
            </a:r>
            <a:r>
              <a:rPr lang="en-US" dirty="0">
                <a:hlinkClick r:id="rId3"/>
              </a:rPr>
              <a:t>/HPCC/scheduling/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HPCC spatial layout and job scheduling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3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6894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186047"/>
            <a:ext cx="5898278" cy="41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878"/>
            <a:ext cx="2706298" cy="17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700" dirty="0">
                <a:ea typeface="ＭＳ Ｐゴシック" charset="-128"/>
              </a:rPr>
              <a:t>An initial interface has been developed</a:t>
            </a:r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76613" y="379648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9145655" cy="4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64457"/>
            <a:ext cx="211455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279</Words>
  <Application>Microsoft Macintosh PowerPoint</Application>
  <PresentationFormat>On-screen Show (4:3)</PresentationFormat>
  <Paragraphs>77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 Black</vt:lpstr>
      <vt:lpstr>Calibri</vt:lpstr>
      <vt:lpstr>Lucida Grande</vt:lpstr>
      <vt:lpstr>MS Gothic</vt:lpstr>
      <vt:lpstr>ＭＳ Ｐゴシック</vt:lpstr>
      <vt:lpstr>Times New Roman</vt:lpstr>
      <vt:lpstr>Wingdings</vt:lpstr>
      <vt:lpstr>Arial</vt:lpstr>
      <vt:lpstr>Custom Design</vt:lpstr>
      <vt:lpstr>1_Custom Design</vt:lpstr>
      <vt:lpstr>PowerPoint Presentation</vt:lpstr>
      <vt:lpstr>Outline</vt:lpstr>
      <vt:lpstr>Introduction</vt:lpstr>
      <vt:lpstr>Project Overview</vt:lpstr>
      <vt:lpstr>Project Overview</vt:lpstr>
      <vt:lpstr>HPCC spatial layout and job scheduling</vt:lpstr>
      <vt:lpstr>Background and Related Research</vt:lpstr>
      <vt:lpstr>PowerPoint Presentation</vt:lpstr>
      <vt:lpstr>HPCC on Sep, 26 2018: CPU temperature</vt:lpstr>
      <vt:lpstr>HPCC on Sep, 26 2018: Fan speed</vt:lpstr>
      <vt:lpstr>Demos</vt:lpstr>
      <vt:lpstr>Ongoing Work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80</cp:revision>
  <dcterms:created xsi:type="dcterms:W3CDTF">2005-04-19T19:05:52Z</dcterms:created>
  <dcterms:modified xsi:type="dcterms:W3CDTF">2018-11-21T18:02:05Z</dcterms:modified>
</cp:coreProperties>
</file>